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69" r:id="rId2"/>
    <p:sldId id="257" r:id="rId3"/>
    <p:sldId id="258" r:id="rId4"/>
    <p:sldId id="268" r:id="rId5"/>
    <p:sldId id="265" r:id="rId6"/>
    <p:sldId id="266" r:id="rId7"/>
    <p:sldId id="267" r:id="rId8"/>
    <p:sldId id="259" r:id="rId9"/>
    <p:sldId id="260" r:id="rId10"/>
    <p:sldId id="261" r:id="rId11"/>
    <p:sldId id="262" r:id="rId12"/>
    <p:sldId id="264" r:id="rId13"/>
    <p:sldId id="263" r:id="rId14"/>
    <p:sldId id="25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07545-C27F-43E1-ACBA-817F9B383A5C}" v="8" dt="2022-11-28T11:12:30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7463" autoAdjust="0"/>
  </p:normalViewPr>
  <p:slideViewPr>
    <p:cSldViewPr snapToGrid="0">
      <p:cViewPr varScale="1">
        <p:scale>
          <a:sx n="52" d="100"/>
          <a:sy n="52" d="100"/>
        </p:scale>
        <p:origin x="8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C67D8-3C75-456C-A8EC-154FA4B2E680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E5245-9AF2-443C-9E1E-9F6E047221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90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AE5245-9AF2-443C-9E1E-9F6E04722120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27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yFioNsPT1g&amp;t=160s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DF8D76B-C489-76D2-D737-200FD5EF5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Voeding</a:t>
            </a:r>
          </a:p>
        </p:txBody>
      </p:sp>
      <p:sp>
        <p:nvSpPr>
          <p:cNvPr id="7" name="Ondertitel 6">
            <a:extLst>
              <a:ext uri="{FF2B5EF4-FFF2-40B4-BE49-F238E27FC236}">
                <a16:creationId xmlns:a16="http://schemas.microsoft.com/office/drawing/2014/main" id="{9D56E28B-B1A1-58CC-27EE-988B611E98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359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8571B-5A82-4A2A-8D12-D7D1BE1A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Bijproducten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DA6CEE-A745-498A-A8B8-602CEFB01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Eivoer</a:t>
            </a:r>
            <a:r>
              <a:rPr lang="nl-NL" dirty="0"/>
              <a:t>: veel eiwitten (kweken/conditie)</a:t>
            </a:r>
          </a:p>
          <a:p>
            <a:endParaRPr lang="nl-NL" dirty="0"/>
          </a:p>
          <a:p>
            <a:r>
              <a:rPr lang="nl-NL" dirty="0"/>
              <a:t>Levend voer: veel eiwitten, weinig calcium/fosfor (Meelwormen, </a:t>
            </a:r>
            <a:r>
              <a:rPr lang="nl-NL" dirty="0" err="1"/>
              <a:t>buffalowormen</a:t>
            </a:r>
            <a:r>
              <a:rPr lang="nl-NL" dirty="0"/>
              <a:t>, fruitvliegjes, bladluis en </a:t>
            </a:r>
            <a:r>
              <a:rPr lang="nl-NL" dirty="0" err="1"/>
              <a:t>pinkies</a:t>
            </a:r>
            <a:r>
              <a:rPr lang="nl-NL" dirty="0"/>
              <a:t> (maden van de vleesvlieg) </a:t>
            </a:r>
          </a:p>
          <a:p>
            <a:endParaRPr lang="nl-NL" dirty="0"/>
          </a:p>
          <a:p>
            <a:r>
              <a:rPr lang="nl-NL" dirty="0"/>
              <a:t>Groenvoer (2/3 per week groente/fruit/onkruid)</a:t>
            </a:r>
          </a:p>
          <a:p>
            <a:endParaRPr lang="nl-NL" dirty="0"/>
          </a:p>
          <a:p>
            <a:r>
              <a:rPr lang="nl-NL" dirty="0"/>
              <a:t>Kiemzaad</a:t>
            </a:r>
          </a:p>
          <a:p>
            <a:endParaRPr lang="nl-NL" dirty="0"/>
          </a:p>
          <a:p>
            <a:r>
              <a:rPr lang="nl-NL" dirty="0"/>
              <a:t>Universeel voer (compleet voer vruchten- en insectenetende vogels)</a:t>
            </a:r>
          </a:p>
        </p:txBody>
      </p:sp>
    </p:spTree>
    <p:extLst>
      <p:ext uri="{BB962C8B-B14F-4D97-AF65-F5344CB8AC3E}">
        <p14:creationId xmlns:p14="http://schemas.microsoft.com/office/powerpoint/2010/main" val="109475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B6E0D-8A43-4D5F-87C8-37FE2FFD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Bijproducten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17179B-4D8D-43DF-8D54-3CF15DA29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Grit</a:t>
            </a:r>
          </a:p>
          <a:p>
            <a:endParaRPr lang="nl-NL" dirty="0"/>
          </a:p>
          <a:p>
            <a:r>
              <a:rPr lang="nl-NL" dirty="0"/>
              <a:t>Maagkiezel</a:t>
            </a:r>
          </a:p>
          <a:p>
            <a:endParaRPr lang="nl-NL" dirty="0"/>
          </a:p>
          <a:p>
            <a:r>
              <a:rPr lang="nl-NL" dirty="0"/>
              <a:t>Sepia blokken</a:t>
            </a:r>
          </a:p>
          <a:p>
            <a:endParaRPr lang="nl-NL" dirty="0"/>
          </a:p>
          <a:p>
            <a:r>
              <a:rPr lang="nl-NL" dirty="0"/>
              <a:t>Mineraalblokken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1102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9B81B1-4FEF-440B-A74E-08C1DCD9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A9F0CF-946D-4CA3-86A5-C07B07E3B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Giftige en niet-giftige planten</a:t>
            </a:r>
          </a:p>
        </p:txBody>
      </p:sp>
    </p:spTree>
    <p:extLst>
      <p:ext uri="{BB962C8B-B14F-4D97-AF65-F5344CB8AC3E}">
        <p14:creationId xmlns:p14="http://schemas.microsoft.com/office/powerpoint/2010/main" val="587165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A1A11-34DE-4F5A-806C-D603BA71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Voedingsfouten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B64C15-CED4-4EB3-AE1A-7651D29F0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Ruistoornissen</a:t>
            </a:r>
          </a:p>
          <a:p>
            <a:r>
              <a:rPr lang="nl-NL" dirty="0"/>
              <a:t>Afwijkende veren: zwarte vegen, vorm, kleur</a:t>
            </a:r>
          </a:p>
          <a:p>
            <a:r>
              <a:rPr lang="nl-NL" dirty="0"/>
              <a:t>Afwijkende slijmvliezen: droog of nat uiteindelijk kortademigheid</a:t>
            </a:r>
          </a:p>
          <a:p>
            <a:r>
              <a:rPr lang="nl-NL" dirty="0"/>
              <a:t>Afwijkende huid: droge schilfering en woekering</a:t>
            </a:r>
          </a:p>
          <a:p>
            <a:r>
              <a:rPr lang="nl-NL" dirty="0"/>
              <a:t>Snavel/nagelafwijkingen: vaak leveraandoeningen</a:t>
            </a:r>
          </a:p>
          <a:p>
            <a:r>
              <a:rPr lang="nl-NL" dirty="0"/>
              <a:t>Slechte kweekresultaten</a:t>
            </a:r>
          </a:p>
          <a:p>
            <a:r>
              <a:rPr lang="nl-NL" dirty="0"/>
              <a:t>Meeste klachten uiten zich na 5-10 jaar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3490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4">
            <a:extLst>
              <a:ext uri="{FF2B5EF4-FFF2-40B4-BE49-F238E27FC236}">
                <a16:creationId xmlns:a16="http://schemas.microsoft.com/office/drawing/2014/main" id="{F4AEA020-F47C-4D8F-B20C-E5BDB814A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D94A45A-9AE1-5BA6-EC3E-C79FE397EC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499" r="2" b="31479"/>
          <a:stretch/>
        </p:blipFill>
        <p:spPr>
          <a:xfrm>
            <a:off x="1005840" y="469850"/>
            <a:ext cx="4990352" cy="2801817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5114B4F7-0A1D-F775-BDAB-72FC434552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802" r="-2" b="16052"/>
          <a:stretch/>
        </p:blipFill>
        <p:spPr>
          <a:xfrm>
            <a:off x="6184526" y="545007"/>
            <a:ext cx="4990352" cy="2801817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A85D3307-1429-ADF8-1831-7F073D82B3C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048" r="1" b="6784"/>
          <a:stretch/>
        </p:blipFill>
        <p:spPr>
          <a:xfrm>
            <a:off x="1005840" y="3518539"/>
            <a:ext cx="4990352" cy="2788943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CEB2EC0-BAA8-5CC5-3AAA-857E390C8C6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2316" r="-2" b="22045"/>
          <a:stretch/>
        </p:blipFill>
        <p:spPr>
          <a:xfrm>
            <a:off x="6184526" y="3518539"/>
            <a:ext cx="4990352" cy="278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23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284A9-63EF-45B8-88E0-BABA383B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Spijsvertering uilen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04443-0A58-48DB-8452-A86452B3F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Geen krop</a:t>
            </a:r>
          </a:p>
          <a:p>
            <a:r>
              <a:rPr lang="nl-NL" dirty="0"/>
              <a:t>Wel twee magen: kliermaag en spiermaag</a:t>
            </a:r>
          </a:p>
          <a:p>
            <a:r>
              <a:rPr lang="nl-NL" dirty="0"/>
              <a:t>Kliermaag: maagzuur toevoegen en spijsvertering begint</a:t>
            </a:r>
          </a:p>
          <a:p>
            <a:r>
              <a:rPr lang="nl-NL" dirty="0"/>
              <a:t>Spiermaag:  botjes, haren, stekels en veren blijven achter in de spiermaag</a:t>
            </a:r>
          </a:p>
          <a:p>
            <a:r>
              <a:rPr lang="nl-NL" dirty="0"/>
              <a:t>Ze worden hier samengeperst tot een bal die dan weer terug gaat naar de kliermaag en dan uitgebraakt wordt. De braakballen zijn met slijm bedekt en samen met de haren/veren van de opgegeten prooi werkt dit als een soort bindmiddel waardoor ze niet uiteen vallen en gemakkelijk de slokdarm kunnen passeren. Daar krijgt de braakbal zijn vorm.</a:t>
            </a:r>
          </a:p>
        </p:txBody>
      </p:sp>
    </p:spTree>
    <p:extLst>
      <p:ext uri="{BB962C8B-B14F-4D97-AF65-F5344CB8AC3E}">
        <p14:creationId xmlns:p14="http://schemas.microsoft.com/office/powerpoint/2010/main" val="168949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89351-07EF-4873-B80D-7B33F421E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roofvogels, uilen, valken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38639A-DBC7-4AEB-98B5-0D9F6E87A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Carnivoren</a:t>
            </a:r>
          </a:p>
          <a:p>
            <a:r>
              <a:rPr lang="nl-NL" dirty="0"/>
              <a:t>Voeding: muizen, ratten en andere knaagdieren, kwartels, eendagskuikens, konijnen en soms vis.</a:t>
            </a:r>
          </a:p>
          <a:p>
            <a:r>
              <a:rPr lang="nl-NL" dirty="0"/>
              <a:t>1-2 keer per dag wegen</a:t>
            </a:r>
          </a:p>
          <a:p>
            <a:r>
              <a:rPr lang="nl-NL" dirty="0"/>
              <a:t>Voer gewogen, geregistreerd, voedseldier geregistreerd (muis)</a:t>
            </a:r>
          </a:p>
          <a:p>
            <a:r>
              <a:rPr lang="nl-NL" dirty="0"/>
              <a:t>5 gram eendagskuiken meer calorieën dan 5 gram muis</a:t>
            </a:r>
          </a:p>
          <a:p>
            <a:r>
              <a:rPr lang="nl-NL" dirty="0"/>
              <a:t>Eigeel uit eendagskuiken (caloriebron)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857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33F8D-C107-43E2-BF16-C3C7478AE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https://www.youtube.com/watch?v=ZyFioNsPT1g&amp;t=160s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F86CA9-4A61-4ED9-8AC3-6AB19AFFE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3869" y="4727239"/>
            <a:ext cx="7766936" cy="1096899"/>
          </a:xfrm>
        </p:spPr>
        <p:txBody>
          <a:bodyPr/>
          <a:lstStyle/>
          <a:p>
            <a:pPr algn="ctr"/>
            <a:r>
              <a:rPr lang="nl-NL" dirty="0"/>
              <a:t>Uilen voeren</a:t>
            </a:r>
          </a:p>
        </p:txBody>
      </p:sp>
    </p:spTree>
    <p:extLst>
      <p:ext uri="{BB962C8B-B14F-4D97-AF65-F5344CB8AC3E}">
        <p14:creationId xmlns:p14="http://schemas.microsoft.com/office/powerpoint/2010/main" val="343574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B4157-9CF3-4C9F-AEBE-51F6B0DD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Watervogels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573E80B-6445-4AE3-B059-C4C3BDE50ACB}"/>
              </a:ext>
            </a:extLst>
          </p:cNvPr>
          <p:cNvSpPr txBox="1"/>
          <p:nvPr/>
        </p:nvSpPr>
        <p:spPr>
          <a:xfrm>
            <a:off x="825623" y="1349406"/>
            <a:ext cx="73329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Gemakkelijke eters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Ruim een maand voor het voortplantingsseizoen onderhoudsvoer vervangen door foktoomvoer met extra calcium</a:t>
            </a:r>
          </a:p>
          <a:p>
            <a:endParaRPr lang="nl-NL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Niet te vette dieren voortplanting</a:t>
            </a: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Behoefte aan groenvoer (broccoli, witlofschillen, winterpeenwortelen)</a:t>
            </a: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Meer gras minder groenvoer </a:t>
            </a: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Volwassen dieren onderhoudskorrel met speciale watervogel- of </a:t>
            </a:r>
            <a:r>
              <a:rPr lang="nl-NL" dirty="0" err="1">
                <a:solidFill>
                  <a:srgbClr val="333333"/>
                </a:solidFill>
                <a:latin typeface="Arial" panose="020B0604020202020204" pitchFamily="34" charset="0"/>
              </a:rPr>
              <a:t>eendengraan</a:t>
            </a:r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Zwemwater is ook drinkwater</a:t>
            </a: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Maagkiezel noodzakelijk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056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A1AE3-DBEF-46C4-BD13-C185CF39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siervogels en oorspronkelijke duiven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3A7B89-EF22-4AA2-9588-994DC399FC7D}"/>
              </a:ext>
            </a:extLst>
          </p:cNvPr>
          <p:cNvSpPr txBox="1"/>
          <p:nvPr/>
        </p:nvSpPr>
        <p:spPr>
          <a:xfrm>
            <a:off x="1020932" y="2237173"/>
            <a:ext cx="84426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Rust of onderhoudskorrel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Voortplanting foktoomkorrel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Geen graan; verstoring voedingsverhouding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Groenvoer bijvoeren 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Broedperiode eiwitrijke krachtvoer bijvoeren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Maagkiezel</a:t>
            </a:r>
          </a:p>
        </p:txBody>
      </p:sp>
    </p:spTree>
    <p:extLst>
      <p:ext uri="{BB962C8B-B14F-4D97-AF65-F5344CB8AC3E}">
        <p14:creationId xmlns:p14="http://schemas.microsoft.com/office/powerpoint/2010/main" val="286388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BA724-5B06-481A-833A-92A1C5550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Hoenders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CD8A806-1E69-416A-8D69-F0A3CDD0A932}"/>
              </a:ext>
            </a:extLst>
          </p:cNvPr>
          <p:cNvSpPr txBox="1"/>
          <p:nvPr/>
        </p:nvSpPr>
        <p:spPr>
          <a:xfrm>
            <a:off x="887767" y="2015231"/>
            <a:ext cx="76347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Geen plotselinge veranderingen voer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Meel of legkorrel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Groenvoer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Gemengd graan (bijvoer)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maagkiezel</a:t>
            </a:r>
          </a:p>
        </p:txBody>
      </p:sp>
    </p:spTree>
    <p:extLst>
      <p:ext uri="{BB962C8B-B14F-4D97-AF65-F5344CB8AC3E}">
        <p14:creationId xmlns:p14="http://schemas.microsoft.com/office/powerpoint/2010/main" val="3756087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E3E0F-A3A8-4234-9DE3-7B24D3AB9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</a:t>
            </a:r>
            <a:r>
              <a:rPr lang="nl-NL" dirty="0" err="1"/>
              <a:t>zaadetende</a:t>
            </a:r>
            <a:r>
              <a:rPr lang="nl-NL" dirty="0"/>
              <a:t> vogels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0C6848-AF72-4B77-BF91-4915C7612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Zaadmengsels</a:t>
            </a:r>
          </a:p>
          <a:p>
            <a:endParaRPr lang="nl-NL" dirty="0"/>
          </a:p>
          <a:p>
            <a:r>
              <a:rPr lang="nl-NL" dirty="0"/>
              <a:t>Veel koolhydraten en vetten</a:t>
            </a:r>
          </a:p>
          <a:p>
            <a:endParaRPr lang="nl-NL" dirty="0"/>
          </a:p>
          <a:p>
            <a:r>
              <a:rPr lang="nl-NL" dirty="0"/>
              <a:t>Te weinig eiwitten, geen vitamine B12 en D3, niet alle mineralen en sporenelementen</a:t>
            </a:r>
          </a:p>
          <a:p>
            <a:endParaRPr lang="nl-NL" dirty="0"/>
          </a:p>
          <a:p>
            <a:r>
              <a:rPr lang="nl-NL" dirty="0"/>
              <a:t>Aanvulling op zaadmengsels bijv.: </a:t>
            </a:r>
            <a:r>
              <a:rPr lang="nl-NL" dirty="0" err="1"/>
              <a:t>universeelvoer</a:t>
            </a:r>
            <a:r>
              <a:rPr lang="nl-NL" dirty="0"/>
              <a:t>, </a:t>
            </a:r>
            <a:r>
              <a:rPr lang="nl-NL" dirty="0" err="1"/>
              <a:t>eivoer</a:t>
            </a:r>
            <a:r>
              <a:rPr lang="nl-NL" dirty="0"/>
              <a:t>, kiemzaad, levend voer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2268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8EE37-222E-4278-979D-8EE251A2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Pellets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EFE52A-2CAF-46AB-9FC8-7BD6E26B3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Zijn kleine brokjes of stukjes</a:t>
            </a:r>
          </a:p>
          <a:p>
            <a:r>
              <a:rPr lang="nl-NL" dirty="0"/>
              <a:t>Complete voeding, geen aanvulling noodzakelijk</a:t>
            </a:r>
          </a:p>
          <a:p>
            <a:r>
              <a:rPr lang="nl-NL" dirty="0"/>
              <a:t>Verschillende groottes afhankelijk van de vogel</a:t>
            </a:r>
          </a:p>
          <a:p>
            <a:r>
              <a:rPr lang="nl-NL" dirty="0"/>
              <a:t>Omschakelen op pellets: weinig eten, agressie vogel</a:t>
            </a:r>
          </a:p>
          <a:p>
            <a:r>
              <a:rPr lang="nl-NL" dirty="0"/>
              <a:t>Prijs-kwaliteit</a:t>
            </a:r>
          </a:p>
          <a:p>
            <a:r>
              <a:rPr lang="nl-NL" dirty="0"/>
              <a:t>Nadelen: smeren met pellets, verveling</a:t>
            </a:r>
          </a:p>
        </p:txBody>
      </p:sp>
    </p:spTree>
    <p:extLst>
      <p:ext uri="{BB962C8B-B14F-4D97-AF65-F5344CB8AC3E}">
        <p14:creationId xmlns:p14="http://schemas.microsoft.com/office/powerpoint/2010/main" val="24413466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250</TotalTime>
  <Words>439</Words>
  <Application>Microsoft Office PowerPoint</Application>
  <PresentationFormat>Breedbeeld</PresentationFormat>
  <Paragraphs>99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Voeding</vt:lpstr>
      <vt:lpstr>Spijsvertering uilen</vt:lpstr>
      <vt:lpstr>Voeding roofvogels, uilen, valken</vt:lpstr>
      <vt:lpstr>https://www.youtube.com/watch?v=ZyFioNsPT1g&amp;t=160s</vt:lpstr>
      <vt:lpstr>Voeding Watervogels</vt:lpstr>
      <vt:lpstr>Voeding siervogels en oorspronkelijke duiven</vt:lpstr>
      <vt:lpstr>Voeding Hoenders</vt:lpstr>
      <vt:lpstr>Voeding zaadetende vogels</vt:lpstr>
      <vt:lpstr>Pellets</vt:lpstr>
      <vt:lpstr>Bijproducten</vt:lpstr>
      <vt:lpstr>Bijproducten</vt:lpstr>
      <vt:lpstr>Planten</vt:lpstr>
      <vt:lpstr>Voedingsfouten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Cristel Dorenbusch</dc:creator>
  <cp:lastModifiedBy>Cristel Dorenbusch</cp:lastModifiedBy>
  <cp:revision>12</cp:revision>
  <dcterms:created xsi:type="dcterms:W3CDTF">2020-12-08T11:27:03Z</dcterms:created>
  <dcterms:modified xsi:type="dcterms:W3CDTF">2022-11-28T15:31:21Z</dcterms:modified>
</cp:coreProperties>
</file>